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-102" y="-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8855-297F-4F15-A717-02D6D04B2943}" type="datetimeFigureOut">
              <a:rPr lang="de-DE" smtClean="0"/>
              <a:t>25.01.2017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82DB-F844-4DEA-80DB-3E4B7433B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0963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fade/>
      </p:transition>
    </mc:Choice>
    <mc:Fallback>
      <p:transition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8855-297F-4F15-A717-02D6D04B2943}" type="datetimeFigureOut">
              <a:rPr lang="de-DE" smtClean="0"/>
              <a:t>25.01.2017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82DB-F844-4DEA-80DB-3E4B7433B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7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fade/>
      </p:transition>
    </mc:Choice>
    <mc:Fallback>
      <p:transition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8855-297F-4F15-A717-02D6D04B2943}" type="datetimeFigureOut">
              <a:rPr lang="de-DE" smtClean="0"/>
              <a:t>25.01.2017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82DB-F844-4DEA-80DB-3E4B7433B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25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fade/>
      </p:transition>
    </mc:Choice>
    <mc:Fallback>
      <p:transition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8855-297F-4F15-A717-02D6D04B2943}" type="datetimeFigureOut">
              <a:rPr lang="de-DE" smtClean="0"/>
              <a:t>25.01.2017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82DB-F844-4DEA-80DB-3E4B7433B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363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fade/>
      </p:transition>
    </mc:Choice>
    <mc:Fallback>
      <p:transition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8855-297F-4F15-A717-02D6D04B2943}" type="datetimeFigureOut">
              <a:rPr lang="de-DE" smtClean="0"/>
              <a:t>25.01.2017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82DB-F844-4DEA-80DB-3E4B7433B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5401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fade/>
      </p:transition>
    </mc:Choice>
    <mc:Fallback>
      <p:transition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8855-297F-4F15-A717-02D6D04B2943}" type="datetimeFigureOut">
              <a:rPr lang="de-DE" smtClean="0"/>
              <a:t>25.01.2017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82DB-F844-4DEA-80DB-3E4B7433B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08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fade/>
      </p:transition>
    </mc:Choice>
    <mc:Fallback>
      <p:transition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8855-297F-4F15-A717-02D6D04B2943}" type="datetimeFigureOut">
              <a:rPr lang="de-DE" smtClean="0"/>
              <a:t>25.01.2017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82DB-F844-4DEA-80DB-3E4B7433B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248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fade/>
      </p:transition>
    </mc:Choice>
    <mc:Fallback>
      <p:transition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8855-297F-4F15-A717-02D6D04B2943}" type="datetimeFigureOut">
              <a:rPr lang="de-DE" smtClean="0"/>
              <a:t>25.01.2017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82DB-F844-4DEA-80DB-3E4B7433B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0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fade/>
      </p:transition>
    </mc:Choice>
    <mc:Fallback>
      <p:transition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8855-297F-4F15-A717-02D6D04B2943}" type="datetimeFigureOut">
              <a:rPr lang="de-DE" smtClean="0"/>
              <a:t>25.01.2017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82DB-F844-4DEA-80DB-3E4B7433B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4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fade/>
      </p:transition>
    </mc:Choice>
    <mc:Fallback>
      <p:transition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8855-297F-4F15-A717-02D6D04B2943}" type="datetimeFigureOut">
              <a:rPr lang="de-DE" smtClean="0"/>
              <a:t>25.01.2017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82DB-F844-4DEA-80DB-3E4B7433B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2335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fade/>
      </p:transition>
    </mc:Choice>
    <mc:Fallback>
      <p:transition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8855-297F-4F15-A717-02D6D04B2943}" type="datetimeFigureOut">
              <a:rPr lang="de-DE" smtClean="0"/>
              <a:t>25.01.2017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82DB-F844-4DEA-80DB-3E4B7433B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3218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fade/>
      </p:transition>
    </mc:Choice>
    <mc:Fallback>
      <p:transition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E8855-297F-4F15-A717-02D6D04B2943}" type="datetimeFigureOut">
              <a:rPr lang="de-DE" smtClean="0"/>
              <a:t>25.01.2017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E82DB-F844-4DEA-80DB-3E4B7433B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804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 advClick="0">
        <p:fade/>
      </p:transition>
    </mc:Choice>
    <mc:Fallback>
      <p:transition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346604"/>
          </a:xfrm>
          <a:prstGeom prst="rect">
            <a:avLst/>
          </a:prstGeom>
        </p:spPr>
      </p:pic>
      <p:pic>
        <p:nvPicPr>
          <p:cNvPr id="4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39146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80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4300">
        <p:fade/>
      </p:transition>
    </mc:Choice>
    <mc:Fallback>
      <p:transition advClick="0" advTm="14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Oeffentlichkeitsarbeit\Bilderarchiv_Videoarchiv\Bilder freigegeben zur externen Veröffentlichung\Gebäude\Innenaufnahmen\APHs\APH Beth LPZ\Bilder Bettina Volke\Bewohnerzimmer Einzel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91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4000">
        <p:fade/>
      </p:transition>
    </mc:Choice>
    <mc:Fallback>
      <p:transition advClick="0" advTm="3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2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" y="0"/>
            <a:ext cx="12185002" cy="735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5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8" y="43498"/>
            <a:ext cx="12120282" cy="7303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356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100">
        <p:fade/>
      </p:transition>
    </mc:Choice>
    <mc:Fallback>
      <p:transition advClick="0" advTm="8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0"/>
            <a:ext cx="12191996" cy="734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29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600">
        <p:fade/>
      </p:transition>
    </mc:Choice>
    <mc:Fallback>
      <p:transition advClick="0" advTm="26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2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1" cy="734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64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>
        <p:fade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3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"/>
            <a:ext cx="12191998" cy="734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">
        <p:fade/>
      </p:transition>
    </mc:Choice>
    <mc:Fallback>
      <p:transition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4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0" y="1"/>
            <a:ext cx="12192230" cy="734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69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500">
        <p:fade/>
      </p:transition>
    </mc:Choice>
    <mc:Fallback>
      <p:transition advClick="0" advTm="12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5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1998" cy="734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82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6500">
        <p:fade/>
      </p:transition>
    </mc:Choice>
    <mc:Fallback>
      <p:transition advClick="0" advTm="16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734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77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4000">
        <p:fade/>
      </p:transition>
    </mc:Choice>
    <mc:Fallback>
      <p:transition advClick="0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SC_00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2" b="-2998"/>
          <a:stretch/>
        </p:blipFill>
        <p:spPr bwMode="auto">
          <a:xfrm>
            <a:off x="0" y="0"/>
            <a:ext cx="12192000" cy="759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773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1000">
        <p:fade/>
      </p:transition>
    </mc:Choice>
    <mc:Fallback>
      <p:transition advClick="0" advTm="2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Benutzerdefiniert</PresentationFormat>
  <Paragraphs>0</Paragraphs>
  <Slides>11</Slides>
  <Notes>0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Holger</dc:creator>
  <cp:lastModifiedBy>thk</cp:lastModifiedBy>
  <cp:revision>8</cp:revision>
  <dcterms:created xsi:type="dcterms:W3CDTF">2017-01-07T19:28:42Z</dcterms:created>
  <dcterms:modified xsi:type="dcterms:W3CDTF">2017-01-25T10:11:44Z</dcterms:modified>
</cp:coreProperties>
</file>